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000000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13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2192020" y="923925"/>
            <a:ext cx="11704320" cy="20021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/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166100" y="2926079"/>
            <a:ext cx="5730241" cy="5303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211466" y="7493000"/>
            <a:ext cx="273654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7.png"/><Relationship Id="rId12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afe Meds - AI Prescription Verification System"/>
          <p:cNvSpPr txBox="1">
            <a:spLocks noGrp="1"/>
          </p:cNvSpPr>
          <p:nvPr>
            <p:ph type="title" idx="4294967295"/>
          </p:nvPr>
        </p:nvSpPr>
        <p:spPr>
          <a:xfrm>
            <a:off x="1463040" y="854848"/>
            <a:ext cx="11704320" cy="2002156"/>
          </a:xfrm>
          <a:prstGeom prst="rect">
            <a:avLst/>
          </a:prstGeom>
        </p:spPr>
        <p:txBody>
          <a:bodyPr/>
          <a:lstStyle>
            <a:lvl1pPr marL="441157" indent="-441157">
              <a:buSzPct val="60000"/>
              <a:buBlip>
                <a:blip r:embed="rId4"/>
              </a:buBlip>
              <a:defRPr>
                <a:solidFill>
                  <a:srgbClr val="FAFAFA"/>
                </a:solidFill>
              </a:defRPr>
            </a:lvl1pPr>
          </a:lstStyle>
          <a:p>
            <a:r>
              <a:t>Safe Meds - AI Prescription Verification System</a:t>
            </a:r>
          </a:p>
        </p:txBody>
      </p:sp>
      <p:sp>
        <p:nvSpPr>
          <p:cNvPr id="101" name="Team members:…"/>
          <p:cNvSpPr txBox="1">
            <a:spLocks noGrp="1"/>
          </p:cNvSpPr>
          <p:nvPr>
            <p:ph type="body" sz="half" idx="4294967295"/>
          </p:nvPr>
        </p:nvSpPr>
        <p:spPr>
          <a:xfrm>
            <a:off x="1766681" y="2826183"/>
            <a:ext cx="5730241" cy="530352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FFFFFF"/>
                </a:solidFill>
              </a:defRPr>
            </a:pPr>
            <a:r>
              <a:t>Team members: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M.Bhanu Prakash (team lead)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K.Vamshi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N.Hanumanth</a:t>
            </a:r>
          </a:p>
        </p:txBody>
      </p:sp>
      <p:pic>
        <p:nvPicPr>
          <p:cNvPr id="2" name="slide1">
            <a:hlinkClick r:id="" action="ppaction://media"/>
            <a:extLst>
              <a:ext uri="{FF2B5EF4-FFF2-40B4-BE49-F238E27FC236}">
                <a16:creationId xmlns:a16="http://schemas.microsoft.com/office/drawing/2014/main" id="{D3010B00-7423-06F2-8C60-CA91F2E338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70725" y="38703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 0"/>
          <p:cNvSpPr txBox="1"/>
          <p:nvPr/>
        </p:nvSpPr>
        <p:spPr>
          <a:xfrm>
            <a:off x="754831" y="1830799"/>
            <a:ext cx="5236947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marL="441157" indent="-441157">
              <a:lnSpc>
                <a:spcPts val="5500"/>
              </a:lnSpc>
              <a:buSzPct val="60000"/>
              <a:buBlip>
                <a:blip r:embed="rId4"/>
              </a:buBlip>
              <a:defRPr sz="4400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</a:lstStyle>
          <a:p>
            <a:r>
              <a:t>Problem Statement</a:t>
            </a:r>
          </a:p>
        </p:txBody>
      </p:sp>
      <p:sp>
        <p:nvSpPr>
          <p:cNvPr id="104" name="Shape 2"/>
          <p:cNvSpPr/>
          <p:nvPr/>
        </p:nvSpPr>
        <p:spPr>
          <a:xfrm>
            <a:off x="837722" y="3096458"/>
            <a:ext cx="199634" cy="1829431"/>
          </a:xfrm>
          <a:prstGeom prst="roundRect">
            <a:avLst>
              <a:gd name="adj" fmla="val 17987"/>
            </a:avLst>
          </a:prstGeom>
          <a:solidFill>
            <a:srgbClr val="0A988B"/>
          </a:solidFill>
          <a:ln w="12700">
            <a:miter lim="400000"/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105" name="Manual prescription reading causes errors and misuse…"/>
          <p:cNvSpPr txBox="1">
            <a:spLocks noGrp="1"/>
          </p:cNvSpPr>
          <p:nvPr>
            <p:ph type="body" idx="4294967295"/>
          </p:nvPr>
        </p:nvSpPr>
        <p:spPr>
          <a:xfrm>
            <a:off x="1175559" y="3050417"/>
            <a:ext cx="11112757" cy="5303521"/>
          </a:xfrm>
          <a:prstGeom prst="rect">
            <a:avLst/>
          </a:prstGeom>
        </p:spPr>
        <p:txBody>
          <a:bodyPr/>
          <a:lstStyle/>
          <a:p>
            <a:pPr marL="342899" indent="-342899">
              <a:buClr>
                <a:srgbClr val="FFFFFF"/>
              </a:buClr>
              <a:defRPr sz="2600">
                <a:solidFill>
                  <a:srgbClr val="FFFFFF"/>
                </a:solidFill>
              </a:defRPr>
            </a:pPr>
            <a:r>
              <a:t>Manual prescription reading causes errors and misuse</a:t>
            </a:r>
          </a:p>
          <a:p>
            <a:pPr marL="342899" indent="-342899">
              <a:buClr>
                <a:srgbClr val="FFFFFF"/>
              </a:buClr>
              <a:defRPr sz="2600">
                <a:solidFill>
                  <a:srgbClr val="FFFFFF"/>
                </a:solidFill>
              </a:defRPr>
            </a:pPr>
            <a:r>
              <a:t>Difficult for patients to understand medicines</a:t>
            </a:r>
          </a:p>
          <a:p>
            <a:pPr marL="342899" indent="-342899">
              <a:buClr>
                <a:srgbClr val="FFFFFF"/>
              </a:buClr>
              <a:defRPr sz="2600">
                <a:solidFill>
                  <a:srgbClr val="FFFFFF"/>
                </a:solidFill>
              </a:defRPr>
            </a:pPr>
            <a:r>
              <a:t>No quick check for drug interactions and dosage safety </a:t>
            </a:r>
          </a:p>
          <a:p>
            <a:pPr marL="342899" indent="-342899">
              <a:buClr>
                <a:srgbClr val="FFFFFF"/>
              </a:buClr>
              <a:defRPr sz="2600">
                <a:solidFill>
                  <a:srgbClr val="FFFFFF"/>
                </a:solidFill>
              </a:defRPr>
            </a:pPr>
            <a:r>
              <a:t>Risk for kids, seniors ,chronic patients</a:t>
            </a:r>
          </a:p>
        </p:txBody>
      </p:sp>
      <p:pic>
        <p:nvPicPr>
          <p:cNvPr id="2" name="slide 2">
            <a:hlinkClick r:id="" action="ppaction://media"/>
            <a:extLst>
              <a:ext uri="{FF2B5EF4-FFF2-40B4-BE49-F238E27FC236}">
                <a16:creationId xmlns:a16="http://schemas.microsoft.com/office/drawing/2014/main" id="{05E766CF-09E9-87A7-2A80-85A745EE2A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70725" y="38703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roposed Solution"/>
          <p:cNvSpPr txBox="1">
            <a:spLocks noGrp="1"/>
          </p:cNvSpPr>
          <p:nvPr>
            <p:ph type="title" idx="4294967295"/>
          </p:nvPr>
        </p:nvSpPr>
        <p:spPr>
          <a:xfrm>
            <a:off x="916047" y="1048262"/>
            <a:ext cx="4939790" cy="2002156"/>
          </a:xfrm>
          <a:prstGeom prst="rect">
            <a:avLst/>
          </a:prstGeom>
        </p:spPr>
        <p:txBody>
          <a:bodyPr/>
          <a:lstStyle>
            <a:lvl1pPr marL="441157" indent="-441157">
              <a:buSzPct val="60000"/>
              <a:buBlip>
                <a:blip r:embed="rId4"/>
              </a:buBlip>
              <a:defRPr>
                <a:solidFill>
                  <a:srgbClr val="FFFFFF"/>
                </a:solidFill>
              </a:defRPr>
            </a:lvl1pPr>
          </a:lstStyle>
          <a:p>
            <a:r>
              <a:t>Proposed Solution</a:t>
            </a:r>
          </a:p>
        </p:txBody>
      </p:sp>
      <p:sp>
        <p:nvSpPr>
          <p:cNvPr id="108" name="AI powered OCR system to extract text from prescriptions…"/>
          <p:cNvSpPr txBox="1">
            <a:spLocks noGrp="1"/>
          </p:cNvSpPr>
          <p:nvPr>
            <p:ph type="body" idx="4294967295"/>
          </p:nvPr>
        </p:nvSpPr>
        <p:spPr>
          <a:xfrm>
            <a:off x="940699" y="3078048"/>
            <a:ext cx="10755879" cy="5303521"/>
          </a:xfrm>
          <a:prstGeom prst="rect">
            <a:avLst/>
          </a:prstGeom>
        </p:spPr>
        <p:txBody>
          <a:bodyPr/>
          <a:lstStyle/>
          <a:p>
            <a:pPr marL="342899" indent="-342899">
              <a:buClr>
                <a:srgbClr val="FFFFFF"/>
              </a:buClr>
              <a:defRPr sz="2400">
                <a:solidFill>
                  <a:srgbClr val="FFFFFF"/>
                </a:solidFill>
              </a:defRPr>
            </a:pPr>
            <a:r>
              <a:t>AI powered OCR system to extract text from prescriptions </a:t>
            </a:r>
          </a:p>
          <a:p>
            <a:pPr marL="342899" indent="-342899">
              <a:buClr>
                <a:srgbClr val="FFFFFF"/>
              </a:buClr>
              <a:defRPr sz="2400">
                <a:solidFill>
                  <a:srgbClr val="FFFFFF"/>
                </a:solidFill>
              </a:defRPr>
            </a:pPr>
            <a:r>
              <a:t>Store prescriptions digitally (DB and PDF)</a:t>
            </a:r>
          </a:p>
          <a:p>
            <a:pPr marL="342899" indent="-342899">
              <a:buClr>
                <a:srgbClr val="FFFFFF"/>
              </a:buClr>
              <a:defRPr sz="2400">
                <a:solidFill>
                  <a:srgbClr val="FFFFFF"/>
                </a:solidFill>
              </a:defRPr>
            </a:pPr>
            <a:r>
              <a:t>Age specific dosage recommendations </a:t>
            </a:r>
          </a:p>
          <a:p>
            <a:pPr marL="342899" indent="-342899">
              <a:buClr>
                <a:srgbClr val="FFFFFF"/>
              </a:buClr>
              <a:defRPr sz="2400">
                <a:solidFill>
                  <a:srgbClr val="FFFFFF"/>
                </a:solidFill>
              </a:defRPr>
            </a:pPr>
            <a:r>
              <a:t>Alternative safe medicines suggestions</a:t>
            </a:r>
          </a:p>
          <a:p>
            <a:pPr marL="342899" indent="-342899">
              <a:buClr>
                <a:srgbClr val="FFFFFF"/>
              </a:buClr>
              <a:defRPr sz="2400">
                <a:solidFill>
                  <a:srgbClr val="FFFFFF"/>
                </a:solidFill>
              </a:defRPr>
            </a:pPr>
            <a:r>
              <a:t>Simple UI for patients/doctors</a:t>
            </a:r>
          </a:p>
        </p:txBody>
      </p:sp>
      <p:pic>
        <p:nvPicPr>
          <p:cNvPr id="2" name="slide3">
            <a:hlinkClick r:id="" action="ppaction://media"/>
            <a:extLst>
              <a:ext uri="{FF2B5EF4-FFF2-40B4-BE49-F238E27FC236}">
                <a16:creationId xmlns:a16="http://schemas.microsoft.com/office/drawing/2014/main" id="{900A8305-014E-828D-ACD1-6381791A4B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70725" y="38703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ystem Architecture"/>
          <p:cNvSpPr txBox="1">
            <a:spLocks noGrp="1"/>
          </p:cNvSpPr>
          <p:nvPr>
            <p:ph type="title" idx="4294967295"/>
          </p:nvPr>
        </p:nvSpPr>
        <p:spPr>
          <a:xfrm>
            <a:off x="313139" y="758141"/>
            <a:ext cx="5363423" cy="2002156"/>
          </a:xfrm>
          <a:prstGeom prst="rect">
            <a:avLst/>
          </a:prstGeom>
        </p:spPr>
        <p:txBody>
          <a:bodyPr/>
          <a:lstStyle>
            <a:lvl1pPr marL="441157" indent="-441157">
              <a:buSzPct val="60000"/>
              <a:buBlip>
                <a:blip r:embed="rId4"/>
              </a:buBlip>
              <a:defRPr>
                <a:solidFill>
                  <a:srgbClr val="FFFFFF"/>
                </a:solidFill>
              </a:defRPr>
            </a:lvl1pPr>
          </a:lstStyle>
          <a:p>
            <a:r>
              <a:t>System Architecture </a:t>
            </a:r>
          </a:p>
        </p:txBody>
      </p:sp>
      <p:sp>
        <p:nvSpPr>
          <p:cNvPr id="111" name="Upload prescription (frontend)…"/>
          <p:cNvSpPr txBox="1">
            <a:spLocks noGrp="1"/>
          </p:cNvSpPr>
          <p:nvPr>
            <p:ph type="body" idx="4294967295"/>
          </p:nvPr>
        </p:nvSpPr>
        <p:spPr>
          <a:xfrm>
            <a:off x="443348" y="2566882"/>
            <a:ext cx="9250930" cy="5303521"/>
          </a:xfrm>
          <a:prstGeom prst="rect">
            <a:avLst/>
          </a:prstGeom>
        </p:spPr>
        <p:txBody>
          <a:bodyPr/>
          <a:lstStyle/>
          <a:p>
            <a:pPr marL="342899" indent="-342899">
              <a:defRPr sz="2400">
                <a:solidFill>
                  <a:srgbClr val="FFFFFF"/>
                </a:solidFill>
              </a:defRPr>
            </a:pPr>
            <a:r>
              <a:t>Upload prescription (frontend)</a:t>
            </a:r>
          </a:p>
          <a:p>
            <a:pPr marL="342899" indent="-342899">
              <a:defRPr sz="2400">
                <a:solidFill>
                  <a:srgbClr val="FFFFFF"/>
                </a:solidFill>
              </a:defRPr>
            </a:pPr>
            <a:r>
              <a:t>OCR processing (FastAPI and tesseract)</a:t>
            </a:r>
          </a:p>
          <a:p>
            <a:pPr marL="342899" indent="-342899">
              <a:defRPr sz="2400">
                <a:solidFill>
                  <a:srgbClr val="FFFFFF"/>
                </a:solidFill>
              </a:defRPr>
            </a:pPr>
            <a:r>
              <a:t>NLP processing (HuggingFace / IBM Watson)</a:t>
            </a:r>
          </a:p>
          <a:p>
            <a:pPr marL="342899" indent="-342899">
              <a:defRPr sz="2400">
                <a:solidFill>
                  <a:srgbClr val="FFFFFF"/>
                </a:solidFill>
              </a:defRPr>
            </a:pPr>
            <a:r>
              <a:t>Database storage (SQLite —Scalable to PostgreSQL)</a:t>
            </a:r>
          </a:p>
          <a:p>
            <a:pPr marL="342899" indent="-342899">
              <a:defRPr sz="2800">
                <a:solidFill>
                  <a:srgbClr val="FFFFFF"/>
                </a:solidFill>
              </a:defRPr>
            </a:pPr>
            <a:r>
              <a:t>Output </a:t>
            </a:r>
          </a:p>
        </p:txBody>
      </p:sp>
      <p:sp>
        <p:nvSpPr>
          <p:cNvPr id="112" name="Extracted medicines…"/>
          <p:cNvSpPr txBox="1"/>
          <p:nvPr/>
        </p:nvSpPr>
        <p:spPr>
          <a:xfrm>
            <a:off x="787345" y="4939516"/>
            <a:ext cx="3475571" cy="1129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sz="2400">
                <a:solidFill>
                  <a:srgbClr val="FFFFFF"/>
                </a:solidFill>
              </a:defRPr>
            </a:pPr>
            <a:r>
              <a:t>Extracted medicines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PDF report</a:t>
            </a:r>
          </a:p>
          <a:p>
            <a:pPr>
              <a:defRPr sz="2400">
                <a:solidFill>
                  <a:srgbClr val="FFFFFF"/>
                </a:solidFill>
              </a:defRPr>
            </a:pPr>
            <a:r>
              <a:t>Alerts and suggestions</a:t>
            </a:r>
          </a:p>
        </p:txBody>
      </p:sp>
      <p:pic>
        <p:nvPicPr>
          <p:cNvPr id="2" name="slide4">
            <a:hlinkClick r:id="" action="ppaction://media"/>
            <a:extLst>
              <a:ext uri="{FF2B5EF4-FFF2-40B4-BE49-F238E27FC236}">
                <a16:creationId xmlns:a16="http://schemas.microsoft.com/office/drawing/2014/main" id="{3E4CF7EA-16D0-C1D3-2ADF-5CBA282345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70725" y="38703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chnology Stack"/>
          <p:cNvSpPr txBox="1">
            <a:spLocks noGrp="1"/>
          </p:cNvSpPr>
          <p:nvPr>
            <p:ph type="title" idx="4294967295"/>
          </p:nvPr>
        </p:nvSpPr>
        <p:spPr>
          <a:xfrm>
            <a:off x="921012" y="771956"/>
            <a:ext cx="4846483" cy="2002156"/>
          </a:xfrm>
          <a:prstGeom prst="rect">
            <a:avLst/>
          </a:prstGeom>
        </p:spPr>
        <p:txBody>
          <a:bodyPr/>
          <a:lstStyle>
            <a:lvl1pPr marL="441157" indent="-441157">
              <a:buSzPct val="60000"/>
              <a:buBlip>
                <a:blip r:embed="rId4"/>
              </a:buBlip>
              <a:defRPr>
                <a:solidFill>
                  <a:srgbClr val="FFFFFF"/>
                </a:solidFill>
              </a:defRPr>
            </a:lvl1pPr>
          </a:lstStyle>
          <a:p>
            <a:r>
              <a:t>Technology Stack </a:t>
            </a:r>
          </a:p>
        </p:txBody>
      </p:sp>
      <p:sp>
        <p:nvSpPr>
          <p:cNvPr id="115" name="Backend: FastAP, SQLAlchemy…"/>
          <p:cNvSpPr txBox="1">
            <a:spLocks noGrp="1"/>
          </p:cNvSpPr>
          <p:nvPr>
            <p:ph type="body" sz="half" idx="4294967295"/>
          </p:nvPr>
        </p:nvSpPr>
        <p:spPr>
          <a:xfrm>
            <a:off x="1106483" y="2418259"/>
            <a:ext cx="5730241" cy="5303521"/>
          </a:xfrm>
          <a:prstGeom prst="rect">
            <a:avLst/>
          </a:prstGeom>
        </p:spPr>
        <p:txBody>
          <a:bodyPr/>
          <a:lstStyle/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Backend: FastAP, SQLAlchemy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Database: SQlite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OCR: tesseract + PIL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PDF Reports: FPDF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NLP: HuggingFace models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Drug Info API: IBM Watson/ Drugbank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Frontend: Streamlit 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16D2B12-2721-33A6-26ED-AED51A3CD6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70725" y="38703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5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Features Implemented"/>
          <p:cNvSpPr txBox="1">
            <a:spLocks noGrp="1"/>
          </p:cNvSpPr>
          <p:nvPr>
            <p:ph type="title" idx="4294967295"/>
          </p:nvPr>
        </p:nvSpPr>
        <p:spPr>
          <a:xfrm>
            <a:off x="1266395" y="1200231"/>
            <a:ext cx="11704320" cy="2002155"/>
          </a:xfrm>
          <a:prstGeom prst="rect">
            <a:avLst/>
          </a:prstGeom>
        </p:spPr>
        <p:txBody>
          <a:bodyPr/>
          <a:lstStyle>
            <a:lvl1pPr marL="441157" indent="-441157" algn="l">
              <a:buSzPct val="60000"/>
              <a:buBlip>
                <a:blip r:embed="rId4"/>
              </a:buBlip>
              <a:defRPr>
                <a:solidFill>
                  <a:srgbClr val="FFFFFF"/>
                </a:solidFill>
              </a:defRPr>
            </a:lvl1pPr>
          </a:lstStyle>
          <a:p>
            <a:r>
              <a:t>Features Implemented</a:t>
            </a:r>
          </a:p>
        </p:txBody>
      </p:sp>
      <p:sp>
        <p:nvSpPr>
          <p:cNvPr id="118" name="Upload prescriptions &amp; extract text…"/>
          <p:cNvSpPr txBox="1">
            <a:spLocks noGrp="1"/>
          </p:cNvSpPr>
          <p:nvPr>
            <p:ph type="body" idx="4294967295"/>
          </p:nvPr>
        </p:nvSpPr>
        <p:spPr>
          <a:xfrm>
            <a:off x="1368973" y="3036602"/>
            <a:ext cx="10543307" cy="5303521"/>
          </a:xfrm>
          <a:prstGeom prst="rect">
            <a:avLst/>
          </a:prstGeom>
        </p:spPr>
        <p:txBody>
          <a:bodyPr/>
          <a:lstStyle/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Upload prescriptions &amp; extract text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Store data in database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Search prescriptions by patient/medicine 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Download PDF reports</a:t>
            </a:r>
          </a:p>
          <a:p>
            <a:pPr marL="342899" indent="-342899">
              <a:defRPr sz="2600">
                <a:solidFill>
                  <a:srgbClr val="FFFFFF"/>
                </a:solidFill>
              </a:defRPr>
            </a:pPr>
            <a:r>
              <a:t>(Planned: Drug interaction, dosage rules, alternatives)</a:t>
            </a:r>
          </a:p>
        </p:txBody>
      </p:sp>
      <p:pic>
        <p:nvPicPr>
          <p:cNvPr id="2" name="slide 6">
            <a:hlinkClick r:id="" action="ppaction://media"/>
            <a:extLst>
              <a:ext uri="{FF2B5EF4-FFF2-40B4-BE49-F238E27FC236}">
                <a16:creationId xmlns:a16="http://schemas.microsoft.com/office/drawing/2014/main" id="{A405E30D-8762-8094-4CE2-893AF6AB35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70725" y="38703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Impact"/>
          <p:cNvSpPr txBox="1">
            <a:spLocks noGrp="1"/>
          </p:cNvSpPr>
          <p:nvPr>
            <p:ph type="title" idx="4294967295"/>
          </p:nvPr>
        </p:nvSpPr>
        <p:spPr>
          <a:xfrm>
            <a:off x="1100611" y="1241676"/>
            <a:ext cx="11704321" cy="2002156"/>
          </a:xfrm>
          <a:prstGeom prst="rect">
            <a:avLst/>
          </a:prstGeom>
        </p:spPr>
        <p:txBody>
          <a:bodyPr/>
          <a:lstStyle>
            <a:lvl1pPr marL="441157" indent="-441157" algn="l">
              <a:buSzPct val="60000"/>
              <a:buBlip>
                <a:blip r:embed="rId4"/>
              </a:buBlip>
              <a:defRPr>
                <a:solidFill>
                  <a:srgbClr val="FFFFFF"/>
                </a:solidFill>
              </a:defRPr>
            </a:lvl1pPr>
          </a:lstStyle>
          <a:p>
            <a:r>
              <a:t>Impact </a:t>
            </a:r>
          </a:p>
        </p:txBody>
      </p:sp>
      <p:sp>
        <p:nvSpPr>
          <p:cNvPr id="121" name="Patients — better understanding of prescription…"/>
          <p:cNvSpPr txBox="1">
            <a:spLocks noGrp="1"/>
          </p:cNvSpPr>
          <p:nvPr>
            <p:ph type="body" sz="half" idx="4294967295"/>
          </p:nvPr>
        </p:nvSpPr>
        <p:spPr>
          <a:xfrm>
            <a:off x="1135192" y="2995156"/>
            <a:ext cx="8892865" cy="5303521"/>
          </a:xfrm>
          <a:prstGeom prst="rect">
            <a:avLst/>
          </a:prstGeom>
        </p:spPr>
        <p:txBody>
          <a:bodyPr/>
          <a:lstStyle/>
          <a:p>
            <a:pPr marL="342899" indent="-342899">
              <a:defRPr sz="2800">
                <a:solidFill>
                  <a:srgbClr val="FFFFFF"/>
                </a:solidFill>
              </a:defRPr>
            </a:pPr>
            <a:r>
              <a:t>Patients — better understanding of prescription</a:t>
            </a:r>
          </a:p>
          <a:p>
            <a:pPr marL="342899" indent="-342899">
              <a:defRPr sz="2800">
                <a:solidFill>
                  <a:srgbClr val="FFFFFF"/>
                </a:solidFill>
              </a:defRPr>
            </a:pPr>
            <a:r>
              <a:t>Doctors — avoid drug interactions</a:t>
            </a:r>
          </a:p>
          <a:p>
            <a:pPr marL="342899" indent="-342899">
              <a:defRPr sz="2800">
                <a:solidFill>
                  <a:srgbClr val="FFFFFF"/>
                </a:solidFill>
              </a:defRPr>
            </a:pPr>
            <a:r>
              <a:t>Paharmacists — faster validation </a:t>
            </a:r>
          </a:p>
          <a:p>
            <a:pPr marL="342899" indent="-342899">
              <a:defRPr sz="2800">
                <a:solidFill>
                  <a:srgbClr val="FFFFFF"/>
                </a:solidFill>
              </a:defRPr>
            </a:pPr>
            <a:r>
              <a:t>Society — reduce medical errors</a:t>
            </a:r>
          </a:p>
        </p:txBody>
      </p:sp>
      <p:pic>
        <p:nvPicPr>
          <p:cNvPr id="2" name="slide7">
            <a:hlinkClick r:id="" action="ppaction://media"/>
            <a:extLst>
              <a:ext uri="{FF2B5EF4-FFF2-40B4-BE49-F238E27FC236}">
                <a16:creationId xmlns:a16="http://schemas.microsoft.com/office/drawing/2014/main" id="{ADC5E980-977B-4727-0C8C-E75614349F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070725" y="38703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 0"/>
          <p:cNvSpPr txBox="1"/>
          <p:nvPr/>
        </p:nvSpPr>
        <p:spPr>
          <a:xfrm>
            <a:off x="837723" y="1256348"/>
            <a:ext cx="3367411" cy="6873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</a:lstStyle>
          <a:p>
            <a:r>
              <a:t>Future Scope</a:t>
            </a:r>
          </a:p>
        </p:txBody>
      </p:sp>
      <p:sp>
        <p:nvSpPr>
          <p:cNvPr id="124" name="Text 1"/>
          <p:cNvSpPr txBox="1"/>
          <p:nvPr/>
        </p:nvSpPr>
        <p:spPr>
          <a:xfrm>
            <a:off x="1895962" y="2727685"/>
            <a:ext cx="2793195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700"/>
              </a:lnSpc>
              <a:defRPr sz="2200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</a:lstStyle>
          <a:p>
            <a:r>
              <a:t>Mobile App Integration</a:t>
            </a:r>
          </a:p>
        </p:txBody>
      </p:sp>
      <p:pic>
        <p:nvPicPr>
          <p:cNvPr id="125" name="Image 0" descr="Image 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2439112"/>
            <a:ext cx="4534138" cy="45341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Image 1" descr="Imag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515" y="3183969"/>
            <a:ext cx="358142" cy="447677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Text 3"/>
          <p:cNvSpPr txBox="1"/>
          <p:nvPr/>
        </p:nvSpPr>
        <p:spPr>
          <a:xfrm>
            <a:off x="9708226" y="2893468"/>
            <a:ext cx="2466592" cy="338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</a:lstStyle>
          <a:p>
            <a:r>
              <a:t>Multilingual Support</a:t>
            </a:r>
          </a:p>
        </p:txBody>
      </p:sp>
      <p:pic>
        <p:nvPicPr>
          <p:cNvPr id="128" name="Image 2" descr="Imag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8131" y="2439112"/>
            <a:ext cx="4534138" cy="45341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Image 3" descr="Imag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34388" y="3569732"/>
            <a:ext cx="358142" cy="447677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Text 5"/>
          <p:cNvSpPr txBox="1"/>
          <p:nvPr/>
        </p:nvSpPr>
        <p:spPr>
          <a:xfrm>
            <a:off x="9941242" y="5298637"/>
            <a:ext cx="2000561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</a:lstStyle>
          <a:p>
            <a:r>
              <a:t>EHR Integration</a:t>
            </a:r>
          </a:p>
        </p:txBody>
      </p:sp>
      <p:pic>
        <p:nvPicPr>
          <p:cNvPr id="131" name="Image 4" descr="Image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48131" y="2439112"/>
            <a:ext cx="4534138" cy="45341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Image 5" descr="Image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048625" y="5780601"/>
            <a:ext cx="358142" cy="447677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Text 7"/>
          <p:cNvSpPr txBox="1"/>
          <p:nvPr/>
        </p:nvSpPr>
        <p:spPr>
          <a:xfrm>
            <a:off x="1984231" y="5298637"/>
            <a:ext cx="2704927" cy="338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0" rIns="0" bIns="0">
            <a:spAutoFit/>
          </a:bodyPr>
          <a:lstStyle>
            <a:lvl1pPr algn="r">
              <a:lnSpc>
                <a:spcPts val="2700"/>
              </a:lnSpc>
              <a:defRPr sz="2200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</a:lstStyle>
          <a:p>
            <a:r>
              <a:t>Enhanced ML Models</a:t>
            </a:r>
          </a:p>
        </p:txBody>
      </p:sp>
      <p:pic>
        <p:nvPicPr>
          <p:cNvPr id="134" name="Image 6" descr="Imag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48131" y="2439112"/>
            <a:ext cx="4534138" cy="45341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 7" descr="Image 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37751" y="5394840"/>
            <a:ext cx="358142" cy="447677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Integration with hospital database"/>
          <p:cNvSpPr txBox="1"/>
          <p:nvPr/>
        </p:nvSpPr>
        <p:spPr>
          <a:xfrm>
            <a:off x="1698322" y="3357899"/>
            <a:ext cx="3276745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Integration with hospital database</a:t>
            </a:r>
          </a:p>
        </p:txBody>
      </p:sp>
      <p:sp>
        <p:nvSpPr>
          <p:cNvPr id="137" name="AI dosage prediction…"/>
          <p:cNvSpPr txBox="1"/>
          <p:nvPr/>
        </p:nvSpPr>
        <p:spPr>
          <a:xfrm>
            <a:off x="9655333" y="5813322"/>
            <a:ext cx="4343843" cy="6251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AI dosage prediction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Full drug interaction detection(drug bank API)</a:t>
            </a:r>
          </a:p>
        </p:txBody>
      </p:sp>
      <p:sp>
        <p:nvSpPr>
          <p:cNvPr id="138" name="Multi-language OCR"/>
          <p:cNvSpPr txBox="1"/>
          <p:nvPr/>
        </p:nvSpPr>
        <p:spPr>
          <a:xfrm>
            <a:off x="2761354" y="5959372"/>
            <a:ext cx="1958947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Multi-language OCR</a:t>
            </a:r>
          </a:p>
        </p:txBody>
      </p:sp>
      <p:sp>
        <p:nvSpPr>
          <p:cNvPr id="139" name="Prescription translation"/>
          <p:cNvSpPr txBox="1"/>
          <p:nvPr/>
        </p:nvSpPr>
        <p:spPr>
          <a:xfrm>
            <a:off x="9805780" y="3357899"/>
            <a:ext cx="2271485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Prescription translation</a:t>
            </a:r>
          </a:p>
        </p:txBody>
      </p:sp>
      <p:pic>
        <p:nvPicPr>
          <p:cNvPr id="2" name="slide8">
            <a:hlinkClick r:id="" action="ppaction://media"/>
            <a:extLst>
              <a:ext uri="{FF2B5EF4-FFF2-40B4-BE49-F238E27FC236}">
                <a16:creationId xmlns:a16="http://schemas.microsoft.com/office/drawing/2014/main" id="{2AC9BD76-BA08-BF87-F647-95C82EBC52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7070725" y="38703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 0"/>
          <p:cNvSpPr txBox="1"/>
          <p:nvPr/>
        </p:nvSpPr>
        <p:spPr>
          <a:xfrm>
            <a:off x="5343237" y="3747777"/>
            <a:ext cx="4706559" cy="7340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6000">
                <a:solidFill>
                  <a:srgbClr val="FFFFFF"/>
                </a:solidFill>
                <a:latin typeface="Unbounded"/>
                <a:ea typeface="Unbounded"/>
                <a:cs typeface="Unbounded"/>
                <a:sym typeface="Unbounded"/>
              </a:defRPr>
            </a:lvl1pPr>
          </a:lstStyle>
          <a:p>
            <a:r>
              <a:t>Thank You</a:t>
            </a:r>
          </a:p>
        </p:txBody>
      </p:sp>
      <p:pic>
        <p:nvPicPr>
          <p:cNvPr id="2" name="slide 9">
            <a:hlinkClick r:id="" action="ppaction://media"/>
            <a:extLst>
              <a:ext uri="{FF2B5EF4-FFF2-40B4-BE49-F238E27FC236}">
                <a16:creationId xmlns:a16="http://schemas.microsoft.com/office/drawing/2014/main" id="{E96C6EC5-D830-BAB3-505C-1312D6843E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70725" y="3870325"/>
            <a:ext cx="487363" cy="487363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248</Words>
  <Application>Microsoft Office PowerPoint</Application>
  <PresentationFormat>Custom</PresentationFormat>
  <Paragraphs>55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Office Theme</vt:lpstr>
      <vt:lpstr>Safe Meds - AI Prescription Verification System</vt:lpstr>
      <vt:lpstr>PowerPoint Presentation</vt:lpstr>
      <vt:lpstr>Proposed Solution</vt:lpstr>
      <vt:lpstr>System Architecture </vt:lpstr>
      <vt:lpstr>Technology Stack </vt:lpstr>
      <vt:lpstr>Features Implemented</vt:lpstr>
      <vt:lpstr>Impact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Bhanu Prakash</cp:lastModifiedBy>
  <cp:revision>1</cp:revision>
  <dcterms:modified xsi:type="dcterms:W3CDTF">2025-08-30T08:27:22Z</dcterms:modified>
</cp:coreProperties>
</file>